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F3"/>
    <a:srgbClr val="FFDDF8"/>
    <a:srgbClr val="FF01C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>
        <p:scale>
          <a:sx n="150" d="100"/>
          <a:sy n="150" d="100"/>
        </p:scale>
        <p:origin x="-852" y="47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F357-05E2-485C-A0CB-A10E787D16AA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0C483-7D50-4158-BC8A-A924E04DF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57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0C483-7D50-4158-BC8A-A924E04DF3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19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91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63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60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25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8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5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72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2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7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4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9B67-54A5-4CC2-92FB-85AF82609B50}" type="datetimeFigureOut">
              <a:rPr lang="fr-FR" smtClean="0"/>
              <a:t>13/10/2013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7DDA-FB9A-4ACB-AC4E-87BDED7E4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97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gif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14350" y="-324544"/>
            <a:ext cx="5829300" cy="10081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Clip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6632" y="1043607"/>
            <a:ext cx="2880320" cy="2880321"/>
          </a:xfrm>
          <a:prstGeom prst="roundRect">
            <a:avLst/>
          </a:prstGeom>
          <a:solidFill>
            <a:srgbClr val="FEE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40968" y="827584"/>
            <a:ext cx="3600400" cy="2088232"/>
          </a:xfrm>
          <a:prstGeom prst="roundRect">
            <a:avLst/>
          </a:prstGeom>
          <a:solidFill>
            <a:srgbClr val="FFD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16632" y="4547277"/>
            <a:ext cx="3744416" cy="1883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005064" y="3131840"/>
            <a:ext cx="2736304" cy="3024336"/>
          </a:xfrm>
          <a:prstGeom prst="roundRect">
            <a:avLst/>
          </a:prstGeom>
          <a:solidFill>
            <a:srgbClr val="FEE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16632" y="6588224"/>
            <a:ext cx="3600400" cy="2376264"/>
          </a:xfrm>
          <a:prstGeom prst="roundRect">
            <a:avLst/>
          </a:prstGeom>
          <a:solidFill>
            <a:srgbClr val="FFD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868390" y="6430336"/>
            <a:ext cx="2880320" cy="25341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9" name="Picture 5" descr="bonhomme, source: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346" y="5119118"/>
            <a:ext cx="397149" cy="73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opains - csp1027725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393">
            <a:off x="5851551" y="6555113"/>
            <a:ext cx="804404" cy="39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explorateur, courant - csp517426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5473" flipH="1">
            <a:off x="5620190" y="978415"/>
            <a:ext cx="817673" cy="85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www4.ac-nancy-metz.fr/ia54-jarny/jarny-st-exupery/sites/jarny-st-exupery/IMG/png/clipart_education_ecole_5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762" y="3298410"/>
            <a:ext cx="454590" cy="55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6804248"/>
            <a:ext cx="324036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32" y="3347864"/>
            <a:ext cx="333241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6837">
            <a:off x="228573" y="1420535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619672"/>
            <a:ext cx="345638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9" y="6660232"/>
            <a:ext cx="313111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1634">
            <a:off x="1778512" y="6744929"/>
            <a:ext cx="6699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24" y="993812"/>
            <a:ext cx="4003908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644008"/>
            <a:ext cx="352839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0" y="107504"/>
            <a:ext cx="686052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9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Clip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Anne-Marie</dc:creator>
  <cp:lastModifiedBy>Anne-Marie</cp:lastModifiedBy>
  <cp:revision>18</cp:revision>
  <dcterms:created xsi:type="dcterms:W3CDTF">2013-10-13T15:40:25Z</dcterms:created>
  <dcterms:modified xsi:type="dcterms:W3CDTF">2013-10-13T17:42:43Z</dcterms:modified>
</cp:coreProperties>
</file>