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68" autoAdjust="0"/>
    <p:restoredTop sz="94660" autoAdjust="0"/>
  </p:normalViewPr>
  <p:slideViewPr>
    <p:cSldViewPr>
      <p:cViewPr varScale="1">
        <p:scale>
          <a:sx n="73" d="100"/>
          <a:sy n="73" d="100"/>
        </p:scale>
        <p:origin x="-14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D85A97C-DA9C-494C-9A75-5AA857B801E3}" type="datetimeFigureOut">
              <a:rPr lang="fr-FR" smtClean="0"/>
              <a:pPr/>
              <a:t>19/12/2012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0299E7-0BBF-4F55-9F6C-4436CCB183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USA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USA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USA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70C0"/>
                </a:solidFill>
              </a:rPr>
              <a:t>USA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FF0000"/>
                </a:solidFill>
              </a:rPr>
              <a:t>USA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us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1882775"/>
            <a:ext cx="5715000" cy="45720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125671-004-A0EF90F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68" b="4868"/>
          <a:stretch>
            <a:fillRect/>
          </a:stretch>
        </p:blipFill>
        <p:spPr>
          <a:xfrm>
            <a:off x="1138237" y="436286"/>
            <a:ext cx="7250187" cy="5424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solidFill>
            <a:srgbClr val="00B0F0">
              <a:alpha val="15000"/>
            </a:srgbClr>
          </a:solidFill>
        </p:spPr>
        <p:txBody>
          <a:bodyPr>
            <a:noAutofit/>
          </a:bodyPr>
          <a:lstStyle/>
          <a:p>
            <a:r>
              <a:rPr lang="fr-FR" sz="2000" dirty="0" smtClean="0">
                <a:solidFill>
                  <a:srgbClr val="00B0F0"/>
                </a:solidFill>
              </a:rPr>
              <a:t>The first </a:t>
            </a:r>
            <a:r>
              <a:rPr lang="fr-FR" sz="2000" dirty="0" err="1" smtClean="0">
                <a:solidFill>
                  <a:srgbClr val="00B0F0"/>
                </a:solidFill>
              </a:rPr>
              <a:t>Europeans</a:t>
            </a:r>
            <a:r>
              <a:rPr lang="fr-FR" sz="2000" dirty="0" smtClean="0">
                <a:solidFill>
                  <a:srgbClr val="00B0F0"/>
                </a:solidFill>
              </a:rPr>
              <a:t>  </a:t>
            </a:r>
            <a:r>
              <a:rPr lang="fr-FR" sz="2000" dirty="0" err="1" smtClean="0">
                <a:solidFill>
                  <a:srgbClr val="00B0F0"/>
                </a:solidFill>
              </a:rPr>
              <a:t>arrived</a:t>
            </a:r>
            <a:r>
              <a:rPr lang="fr-FR" sz="2000" dirty="0" smtClean="0">
                <a:solidFill>
                  <a:srgbClr val="00B0F0"/>
                </a:solidFill>
              </a:rPr>
              <a:t> in 1620 : the </a:t>
            </a:r>
            <a:r>
              <a:rPr lang="fr-FR" sz="2000" dirty="0" err="1" smtClean="0">
                <a:solidFill>
                  <a:srgbClr val="00B0F0"/>
                </a:solidFill>
              </a:rPr>
              <a:t>Pilgrim</a:t>
            </a:r>
            <a:r>
              <a:rPr lang="fr-FR" sz="2000" dirty="0" smtClean="0">
                <a:solidFill>
                  <a:srgbClr val="00B0F0"/>
                </a:solidFill>
              </a:rPr>
              <a:t> </a:t>
            </a:r>
            <a:r>
              <a:rPr lang="fr-FR" sz="2000" dirty="0" err="1" smtClean="0">
                <a:solidFill>
                  <a:srgbClr val="00B0F0"/>
                </a:solidFill>
              </a:rPr>
              <a:t>Fathers</a:t>
            </a:r>
            <a:r>
              <a:rPr lang="fr-FR" sz="2000" dirty="0" smtClean="0">
                <a:solidFill>
                  <a:srgbClr val="00B0F0"/>
                </a:solidFill>
              </a:rPr>
              <a:t>.</a:t>
            </a:r>
          </a:p>
          <a:p>
            <a:r>
              <a:rPr lang="fr-FR" sz="2000" dirty="0" err="1" smtClean="0">
                <a:solidFill>
                  <a:srgbClr val="00B0F0"/>
                </a:solidFill>
              </a:rPr>
              <a:t>Their</a:t>
            </a:r>
            <a:r>
              <a:rPr lang="fr-FR" sz="2000" dirty="0" smtClean="0">
                <a:solidFill>
                  <a:srgbClr val="00B0F0"/>
                </a:solidFill>
              </a:rPr>
              <a:t> boat </a:t>
            </a:r>
            <a:r>
              <a:rPr lang="fr-FR" sz="2000" dirty="0" err="1" smtClean="0">
                <a:solidFill>
                  <a:srgbClr val="00B0F0"/>
                </a:solidFill>
              </a:rPr>
              <a:t>was</a:t>
            </a:r>
            <a:r>
              <a:rPr lang="fr-FR" sz="2000" dirty="0" smtClean="0">
                <a:solidFill>
                  <a:srgbClr val="00B0F0"/>
                </a:solidFill>
              </a:rPr>
              <a:t> the </a:t>
            </a:r>
            <a:r>
              <a:rPr lang="fr-FR" sz="2000" dirty="0" err="1" smtClean="0">
                <a:solidFill>
                  <a:srgbClr val="00B0F0"/>
                </a:solidFill>
              </a:rPr>
              <a:t>Mayflower</a:t>
            </a:r>
            <a:r>
              <a:rPr lang="fr-FR" sz="2000" dirty="0" smtClean="0">
                <a:solidFill>
                  <a:srgbClr val="00B0F0"/>
                </a:solidFill>
              </a:rPr>
              <a:t>.</a:t>
            </a:r>
            <a:endParaRPr lang="fr-FR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Abraham Lincoln </a:t>
            </a:r>
            <a:r>
              <a:rPr lang="fr-FR" dirty="0" err="1" smtClean="0">
                <a:solidFill>
                  <a:srgbClr val="00B050"/>
                </a:solidFill>
              </a:rPr>
              <a:t>Abolished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slavery</a:t>
            </a:r>
            <a:r>
              <a:rPr lang="fr-FR" dirty="0" smtClean="0">
                <a:solidFill>
                  <a:srgbClr val="00B050"/>
                </a:solidFill>
              </a:rPr>
              <a:t> and </a:t>
            </a:r>
            <a:r>
              <a:rPr lang="fr-FR" dirty="0" err="1" smtClean="0">
                <a:solidFill>
                  <a:srgbClr val="00B050"/>
                </a:solidFill>
              </a:rPr>
              <a:t>died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assassinated</a:t>
            </a:r>
            <a:r>
              <a:rPr lang="fr-FR" dirty="0" smtClean="0">
                <a:solidFill>
                  <a:srgbClr val="00B050"/>
                </a:solidFill>
              </a:rPr>
              <a:t> in 1865, </a:t>
            </a:r>
            <a:r>
              <a:rPr lang="fr-FR" dirty="0" err="1" smtClean="0">
                <a:solidFill>
                  <a:srgbClr val="00B050"/>
                </a:solidFill>
              </a:rPr>
              <a:t>at</a:t>
            </a:r>
            <a:r>
              <a:rPr lang="fr-FR" dirty="0" smtClean="0">
                <a:solidFill>
                  <a:srgbClr val="00B050"/>
                </a:solidFill>
              </a:rPr>
              <a:t> the end of the Civil </a:t>
            </a:r>
            <a:r>
              <a:rPr lang="fr-FR" dirty="0" err="1" smtClean="0">
                <a:solidFill>
                  <a:srgbClr val="00B050"/>
                </a:solidFill>
              </a:rPr>
              <a:t>War</a:t>
            </a:r>
            <a:endParaRPr lang="fr-FR" dirty="0">
              <a:solidFill>
                <a:srgbClr val="00B050"/>
              </a:solidFill>
            </a:endParaRPr>
          </a:p>
        </p:txBody>
      </p:sp>
      <p:pic>
        <p:nvPicPr>
          <p:cNvPr id="4" name="Espace réservé du contenu 3" descr="EmancipationProclamationDec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2483768" y="1882775"/>
            <a:ext cx="4032448" cy="4572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pour une image  8" descr="drapeau-usa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932" r="9932"/>
          <a:stretch>
            <a:fillRect/>
          </a:stretch>
        </p:blipFill>
        <p:spPr>
          <a:xfrm>
            <a:off x="1403648" y="404664"/>
            <a:ext cx="7034163" cy="52624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8" name="Espace réservé du texte 7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80196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>
            <a:noAutofit/>
          </a:bodyPr>
          <a:lstStyle/>
          <a:p>
            <a:r>
              <a:rPr lang="fr-FR" sz="2400" dirty="0" smtClean="0">
                <a:solidFill>
                  <a:schemeClr val="bg1"/>
                </a:solidFill>
              </a:rPr>
              <a:t>The American flag </a:t>
            </a:r>
            <a:r>
              <a:rPr lang="fr-FR" sz="2400" dirty="0" err="1" smtClean="0">
                <a:solidFill>
                  <a:schemeClr val="bg1"/>
                </a:solidFill>
              </a:rPr>
              <a:t>is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called</a:t>
            </a:r>
            <a:r>
              <a:rPr lang="fr-FR" sz="2400" dirty="0" smtClean="0">
                <a:solidFill>
                  <a:schemeClr val="bg1"/>
                </a:solidFill>
              </a:rPr>
              <a:t>  « Stars and </a:t>
            </a:r>
            <a:r>
              <a:rPr lang="fr-FR" sz="2400" dirty="0" err="1" smtClean="0">
                <a:solidFill>
                  <a:schemeClr val="bg1"/>
                </a:solidFill>
              </a:rPr>
              <a:t>Stripes</a:t>
            </a:r>
            <a:r>
              <a:rPr lang="fr-FR" sz="2400" dirty="0" smtClean="0">
                <a:solidFill>
                  <a:schemeClr val="bg1"/>
                </a:solidFill>
              </a:rPr>
              <a:t> » or « Star-</a:t>
            </a:r>
            <a:r>
              <a:rPr lang="fr-FR" sz="2400" dirty="0" err="1" smtClean="0">
                <a:solidFill>
                  <a:schemeClr val="bg1"/>
                </a:solidFill>
              </a:rPr>
              <a:t>spangled</a:t>
            </a:r>
            <a:r>
              <a:rPr lang="fr-FR" sz="2400" dirty="0" smtClean="0">
                <a:solidFill>
                  <a:schemeClr val="bg1"/>
                </a:solidFill>
              </a:rPr>
              <a:t> Banner</a:t>
            </a:r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du contenu 6" descr="drapeau-usa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73734" y="188640"/>
            <a:ext cx="7207347" cy="4320480"/>
          </a:xfrm>
        </p:spPr>
      </p:pic>
      <p:cxnSp>
        <p:nvCxnSpPr>
          <p:cNvPr id="13" name="Connecteur droit 12"/>
          <p:cNvCxnSpPr/>
          <p:nvPr/>
        </p:nvCxnSpPr>
        <p:spPr>
          <a:xfrm>
            <a:off x="899592" y="260648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971600" y="2492896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V="1">
            <a:off x="4139952" y="188640"/>
            <a:ext cx="0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755576" y="188640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 flipV="1">
            <a:off x="2339752" y="2564904"/>
            <a:ext cx="144016" cy="28803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2483768" y="5373216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There are 50 stars for the 50 states</a:t>
            </a:r>
            <a:endParaRPr lang="fr-FR" sz="2400" dirty="0"/>
          </a:p>
        </p:txBody>
      </p:sp>
      <p:cxnSp>
        <p:nvCxnSpPr>
          <p:cNvPr id="27" name="Connecteur droit 26"/>
          <p:cNvCxnSpPr/>
          <p:nvPr/>
        </p:nvCxnSpPr>
        <p:spPr>
          <a:xfrm>
            <a:off x="899592" y="2636912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899592" y="4509120"/>
            <a:ext cx="72728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8100392" y="0"/>
            <a:ext cx="0" cy="4509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H="1">
            <a:off x="4211960" y="188640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H="1" flipV="1">
            <a:off x="6588224" y="4509120"/>
            <a:ext cx="144016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732240" y="5445224"/>
            <a:ext cx="2160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The </a:t>
            </a:r>
            <a:r>
              <a:rPr lang="fr-FR" sz="2000" dirty="0" err="1" smtClean="0"/>
              <a:t>red</a:t>
            </a:r>
            <a:r>
              <a:rPr lang="fr-FR" sz="2000" dirty="0" smtClean="0"/>
              <a:t> and the white </a:t>
            </a:r>
            <a:r>
              <a:rPr lang="fr-FR" sz="2000" dirty="0" err="1" smtClean="0"/>
              <a:t>stripes</a:t>
            </a:r>
            <a:r>
              <a:rPr lang="fr-FR" sz="2000" dirty="0" smtClean="0"/>
              <a:t> </a:t>
            </a:r>
            <a:r>
              <a:rPr lang="fr-FR" sz="2000" dirty="0" err="1" smtClean="0"/>
              <a:t>represent</a:t>
            </a:r>
            <a:r>
              <a:rPr lang="fr-FR" sz="2000" dirty="0" smtClean="0"/>
              <a:t> the first 13 colonies</a:t>
            </a:r>
            <a:endParaRPr lang="fr-FR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golden-gate-0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225" r="8225"/>
          <a:stretch>
            <a:fillRect/>
          </a:stretch>
        </p:blipFill>
        <p:spPr>
          <a:xfrm>
            <a:off x="1138237" y="373966"/>
            <a:ext cx="7106171" cy="531633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801960"/>
          </a:xfrm>
          <a:solidFill>
            <a:schemeClr val="accent5">
              <a:alpha val="15000"/>
            </a:schemeClr>
          </a:solidFill>
        </p:spPr>
        <p:txBody>
          <a:bodyPr>
            <a:noAutofit/>
            <a:scene3d>
              <a:camera prst="perspective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The Golden </a:t>
            </a:r>
            <a:r>
              <a:rPr lang="fr-F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Gate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Bridge </a:t>
            </a:r>
            <a:r>
              <a:rPr lang="fr-F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is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fr-F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famous</a:t>
            </a:r>
            <a:r>
              <a:rPr lang="fr-F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 in San </a:t>
            </a:r>
            <a:r>
              <a:rPr lang="fr-FR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francisco</a:t>
            </a:r>
            <a:endParaRPr lang="fr-F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70C0"/>
                </a:solidFill>
                <a:effectLst/>
              </a:rPr>
              <a:t>The 4 </a:t>
            </a:r>
            <a:r>
              <a:rPr lang="fr-FR" sz="3200" b="1" dirty="0" err="1" smtClean="0">
                <a:solidFill>
                  <a:srgbClr val="0070C0"/>
                </a:solidFill>
                <a:effectLst/>
              </a:rPr>
              <a:t>presidents</a:t>
            </a:r>
            <a:r>
              <a:rPr lang="fr-FR" sz="3200" b="1" dirty="0" smtClean="0">
                <a:solidFill>
                  <a:srgbClr val="0070C0"/>
                </a:solidFill>
                <a:effectLst/>
              </a:rPr>
              <a:t> on Mount Rushmore are George Washington, Thomas Jefferson, Theodore Roosevelt and Abraham Lincoln</a:t>
            </a:r>
            <a:endParaRPr lang="fr-FR" sz="3200" b="1" dirty="0">
              <a:solidFill>
                <a:srgbClr val="0070C0"/>
              </a:solidFill>
              <a:effectLst/>
            </a:endParaRPr>
          </a:p>
        </p:txBody>
      </p:sp>
      <p:pic>
        <p:nvPicPr>
          <p:cNvPr id="4" name="Espace réservé du contenu 3" descr="The-Mount-Rushmore-Animated-Wallpap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2003242"/>
            <a:ext cx="5787008" cy="4629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chemeClr val="bg1"/>
                </a:solidFill>
                <a:effectLst/>
              </a:rPr>
              <a:t>The </a:t>
            </a:r>
            <a:r>
              <a:rPr lang="fr-FR" i="1" dirty="0" err="1" smtClean="0">
                <a:solidFill>
                  <a:schemeClr val="bg1"/>
                </a:solidFill>
                <a:effectLst/>
              </a:rPr>
              <a:t>most</a:t>
            </a:r>
            <a:r>
              <a:rPr lang="fr-FR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fr-FR" i="1" dirty="0" err="1" smtClean="0">
                <a:solidFill>
                  <a:schemeClr val="bg1"/>
                </a:solidFill>
                <a:effectLst/>
              </a:rPr>
              <a:t>popular</a:t>
            </a:r>
            <a:r>
              <a:rPr lang="fr-FR" i="1" dirty="0" smtClean="0">
                <a:solidFill>
                  <a:schemeClr val="bg1"/>
                </a:solidFill>
                <a:effectLst/>
              </a:rPr>
              <a:t> sport </a:t>
            </a:r>
            <a:r>
              <a:rPr lang="fr-FR" i="1" dirty="0" err="1" smtClean="0">
                <a:solidFill>
                  <a:schemeClr val="bg1"/>
                </a:solidFill>
                <a:effectLst/>
              </a:rPr>
              <a:t>is</a:t>
            </a:r>
            <a:r>
              <a:rPr lang="fr-FR" i="1" dirty="0" smtClean="0">
                <a:solidFill>
                  <a:schemeClr val="bg1"/>
                </a:solidFill>
                <a:effectLst/>
              </a:rPr>
              <a:t> baseball.</a:t>
            </a:r>
            <a:endParaRPr lang="fr-FR" i="1" dirty="0">
              <a:solidFill>
                <a:schemeClr val="bg1"/>
              </a:solidFill>
              <a:effectLst/>
            </a:endParaRPr>
          </a:p>
        </p:txBody>
      </p:sp>
      <p:pic>
        <p:nvPicPr>
          <p:cNvPr id="5" name="Espace réservé du contenu 4" descr="10419995-baseball-ou-balle-molle-traverse-chauves-souris-avec-ballon-image-mode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6505"/>
            <a:ext cx="4038600" cy="3957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Espace réservé du contenu 5" descr="Wrigley_field_7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7939" y="1844824"/>
            <a:ext cx="4266061" cy="3672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pour une image  4" descr="empire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5131" b="25131"/>
          <a:stretch>
            <a:fillRect/>
          </a:stretch>
        </p:blipFill>
        <p:spPr>
          <a:xfrm>
            <a:off x="1138237" y="705642"/>
            <a:ext cx="6890147" cy="51547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801960"/>
          </a:xfr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B0F0"/>
            </a:solidFill>
          </a:ln>
        </p:spPr>
        <p:txBody>
          <a:bodyPr>
            <a:noAutofit/>
          </a:bodyPr>
          <a:lstStyle/>
          <a:p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highest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skyscraper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in New York </a:t>
            </a:r>
            <a:r>
              <a:rPr lang="fr-FR" sz="2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Empire State Building</a:t>
            </a:r>
            <a:endParaRPr lang="fr-FR" sz="2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fr-FR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fr-FR" sz="36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longest</a:t>
            </a:r>
            <a:r>
              <a:rPr lang="fr-FR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river </a:t>
            </a:r>
            <a:r>
              <a:rPr lang="fr-FR" sz="3600" i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FR" sz="36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Mississippi.</a:t>
            </a:r>
            <a:endParaRPr lang="fr-FR" sz="36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Espace réservé du contenu 8" descr="Mississippi_River_Lock_and_Dam_number_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23928" y="332656"/>
            <a:ext cx="4512256" cy="29547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C:\Users\Utilisateur\Pictures\devoirs\Mississippi_St_Louis_US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4032448" cy="27089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 smtClean="0">
                <a:solidFill>
                  <a:schemeClr val="accent6"/>
                </a:solidFill>
              </a:rPr>
              <a:t>The Statue of Liberty </a:t>
            </a:r>
            <a:r>
              <a:rPr lang="fr-FR" i="1" dirty="0" err="1" smtClean="0">
                <a:solidFill>
                  <a:schemeClr val="accent6"/>
                </a:solidFill>
              </a:rPr>
              <a:t>was</a:t>
            </a:r>
            <a:r>
              <a:rPr lang="fr-FR" i="1" dirty="0" smtClean="0">
                <a:solidFill>
                  <a:schemeClr val="accent6"/>
                </a:solidFill>
              </a:rPr>
              <a:t> a gift </a:t>
            </a:r>
            <a:r>
              <a:rPr lang="fr-FR" i="1" dirty="0" err="1" smtClean="0">
                <a:solidFill>
                  <a:schemeClr val="accent6"/>
                </a:solidFill>
              </a:rPr>
              <a:t>from</a:t>
            </a:r>
            <a:r>
              <a:rPr lang="fr-FR" i="1" dirty="0" smtClean="0">
                <a:solidFill>
                  <a:schemeClr val="accent6"/>
                </a:solidFill>
              </a:rPr>
              <a:t> France (1886).</a:t>
            </a:r>
            <a:endParaRPr lang="fr-FR" i="1" dirty="0">
              <a:solidFill>
                <a:schemeClr val="accent6"/>
              </a:solidFill>
            </a:endParaRPr>
          </a:p>
        </p:txBody>
      </p:sp>
      <p:pic>
        <p:nvPicPr>
          <p:cNvPr id="5" name="Espace réservé du contenu 4" descr="statue-libert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722437"/>
            <a:ext cx="2736304" cy="510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Espace réservé du contenu 5" descr="Estatua_de_La_Liberta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67944" y="1988840"/>
            <a:ext cx="4392488" cy="45365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carte-etats-unis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883" r="4883"/>
          <a:stretch>
            <a:fillRect/>
          </a:stretch>
        </p:blipFill>
        <p:spPr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r>
              <a:rPr lang="fr-FR" sz="3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There are 316 million </a:t>
            </a:r>
            <a:r>
              <a:rPr lang="fr-FR" sz="3600" b="1" i="1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inhabitants</a:t>
            </a:r>
            <a:r>
              <a:rPr lang="fr-FR" sz="36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.</a:t>
            </a:r>
            <a:endParaRPr lang="fr-FR" sz="3600" b="1" i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dirty="0" smtClean="0">
                <a:solidFill>
                  <a:srgbClr val="0070C0"/>
                </a:solidFill>
              </a:rPr>
              <a:t>The end </a:t>
            </a:r>
            <a:endParaRPr lang="fr-FR" sz="8000" dirty="0">
              <a:solidFill>
                <a:srgbClr val="0070C0"/>
              </a:solidFill>
            </a:endParaRPr>
          </a:p>
        </p:txBody>
      </p:sp>
      <p:pic>
        <p:nvPicPr>
          <p:cNvPr id="7" name="Espace réservé du contenu 6" descr="independance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67744" y="260648"/>
            <a:ext cx="3692513" cy="30869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Espace réservé du contenu 7" descr="montage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195736" y="3645024"/>
            <a:ext cx="4873808" cy="301783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ZoneTexte 8"/>
          <p:cNvSpPr txBox="1"/>
          <p:nvPr/>
        </p:nvSpPr>
        <p:spPr>
          <a:xfrm>
            <a:off x="6732240" y="1268760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fr-FR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emblem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an </a:t>
            </a:r>
            <a:r>
              <a:rPr lang="fr-FR" dirty="0" err="1" smtClean="0"/>
              <a:t>eagle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4" name="Espace réservé du contenu 3" descr="nationale-emble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5631" y="2060848"/>
            <a:ext cx="6157484" cy="3744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00B0F0"/>
                </a:solidFill>
              </a:rPr>
              <a:t>The </a:t>
            </a:r>
            <a:r>
              <a:rPr lang="fr-FR" dirty="0" err="1" smtClean="0">
                <a:solidFill>
                  <a:srgbClr val="00B0F0"/>
                </a:solidFill>
              </a:rPr>
              <a:t>president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is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Barack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Obama</a:t>
            </a:r>
            <a:r>
              <a:rPr lang="fr-FR" dirty="0" smtClean="0">
                <a:solidFill>
                  <a:srgbClr val="00B0F0"/>
                </a:solidFill>
              </a:rPr>
              <a:t/>
            </a:r>
            <a:br>
              <a:rPr lang="fr-FR" dirty="0" smtClean="0">
                <a:solidFill>
                  <a:srgbClr val="00B0F0"/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>He </a:t>
            </a:r>
            <a:r>
              <a:rPr lang="fr-FR" dirty="0" err="1" smtClean="0">
                <a:solidFill>
                  <a:srgbClr val="00B0F0"/>
                </a:solidFill>
              </a:rPr>
              <a:t>lives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at</a:t>
            </a:r>
            <a:r>
              <a:rPr lang="fr-FR" dirty="0" smtClean="0">
                <a:solidFill>
                  <a:srgbClr val="00B0F0"/>
                </a:solidFill>
              </a:rPr>
              <a:t> White House</a:t>
            </a:r>
            <a:br>
              <a:rPr lang="fr-FR" dirty="0" smtClean="0">
                <a:solidFill>
                  <a:srgbClr val="00B0F0"/>
                </a:solidFill>
              </a:rPr>
            </a:br>
            <a:r>
              <a:rPr lang="fr-FR" dirty="0" smtClean="0">
                <a:solidFill>
                  <a:srgbClr val="00B0F0"/>
                </a:solidFill>
              </a:rPr>
              <a:t>It </a:t>
            </a:r>
            <a:r>
              <a:rPr lang="fr-FR" dirty="0" err="1" smtClean="0">
                <a:solidFill>
                  <a:srgbClr val="00B0F0"/>
                </a:solidFill>
              </a:rPr>
              <a:t>is</a:t>
            </a:r>
            <a:r>
              <a:rPr lang="fr-FR" dirty="0" smtClean="0">
                <a:solidFill>
                  <a:srgbClr val="00B0F0"/>
                </a:solidFill>
              </a:rPr>
              <a:t> </a:t>
            </a:r>
            <a:r>
              <a:rPr lang="fr-FR" dirty="0" err="1" smtClean="0">
                <a:solidFill>
                  <a:srgbClr val="00B0F0"/>
                </a:solidFill>
              </a:rPr>
              <a:t>situated</a:t>
            </a:r>
            <a:r>
              <a:rPr lang="fr-FR" dirty="0" smtClean="0">
                <a:solidFill>
                  <a:srgbClr val="00B0F0"/>
                </a:solidFill>
              </a:rPr>
              <a:t> in Washington DC</a:t>
            </a:r>
            <a:endParaRPr lang="fr-FR" dirty="0">
              <a:solidFill>
                <a:srgbClr val="00B0F0"/>
              </a:solidFill>
            </a:endParaRPr>
          </a:p>
        </p:txBody>
      </p:sp>
      <p:pic>
        <p:nvPicPr>
          <p:cNvPr id="5" name="Espace réservé du contenu 4" descr="Barack-Obama_pics_8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6523" y="2132856"/>
            <a:ext cx="4109453" cy="4176464"/>
          </a:xfrm>
        </p:spPr>
      </p:pic>
      <p:pic>
        <p:nvPicPr>
          <p:cNvPr id="6" name="Espace réservé du contenu 5" descr="maison-blanch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199" y="2132856"/>
            <a:ext cx="4488067" cy="4104456"/>
          </a:xfr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/>
        <p:txBody>
          <a:bodyPr vert="vert270">
            <a:normAutofit/>
          </a:bodyPr>
          <a:lstStyle/>
          <a:p>
            <a:r>
              <a:rPr lang="fr-FR" sz="5400" dirty="0" smtClean="0"/>
              <a:t>The capital </a:t>
            </a:r>
            <a:r>
              <a:rPr lang="fr-FR" sz="5400" dirty="0" err="1" smtClean="0"/>
              <a:t>is</a:t>
            </a:r>
            <a:r>
              <a:rPr lang="fr-FR" sz="5400" dirty="0" smtClean="0"/>
              <a:t> Washington DC</a:t>
            </a:r>
            <a:endParaRPr lang="fr-FR" sz="5400" dirty="0"/>
          </a:p>
        </p:txBody>
      </p:sp>
      <p:pic>
        <p:nvPicPr>
          <p:cNvPr id="5" name="Espace réservé du contenu 4" descr="356_3834_552_2361_hero_USA_WashingtonDC_Skyline_CKW-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196752"/>
            <a:ext cx="5796260" cy="5220328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biggest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city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New York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Espace réservé du contenu 3" descr="Midtown_Skyline_New_York_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772816"/>
            <a:ext cx="6242612" cy="46819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>
            <a:off x="1187624" y="5661248"/>
            <a:ext cx="7333488" cy="990600"/>
          </a:xfrm>
        </p:spPr>
        <p:txBody>
          <a:bodyPr>
            <a:normAutofit lnSpcReduction="10000"/>
          </a:bodyPr>
          <a:lstStyle/>
          <a:p>
            <a:r>
              <a:rPr lang="fr-FR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The National Day </a:t>
            </a:r>
            <a:r>
              <a:rPr lang="fr-FR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is</a:t>
            </a:r>
            <a:r>
              <a:rPr lang="fr-FR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July 4th     It </a:t>
            </a:r>
            <a:r>
              <a:rPr lang="fr-FR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is</a:t>
            </a:r>
            <a:r>
              <a:rPr lang="fr-FR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called</a:t>
            </a:r>
            <a:r>
              <a:rPr lang="fr-FR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Independence Day   It </a:t>
            </a:r>
            <a:r>
              <a:rPr lang="fr-FR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commemorates</a:t>
            </a:r>
            <a:r>
              <a:rPr lang="fr-FR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the </a:t>
            </a:r>
            <a:r>
              <a:rPr lang="fr-FR" sz="2000" dirty="0" err="1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Declaration</a:t>
            </a:r>
            <a:r>
              <a:rPr lang="fr-FR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of Independence in 1776</a:t>
            </a:r>
            <a:endParaRPr lang="fr-FR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Espace réservé pour une image  9" descr="Declaration_independenc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70" r="1070"/>
          <a:stretch>
            <a:fillRect/>
          </a:stretch>
        </p:blipFill>
        <p:spPr>
          <a:xfrm>
            <a:off x="1138238" y="260350"/>
            <a:ext cx="7610475" cy="51133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The first </a:t>
            </a:r>
            <a:r>
              <a:rPr lang="fr-FR" dirty="0" err="1" smtClean="0">
                <a:solidFill>
                  <a:srgbClr val="FF0000"/>
                </a:solidFill>
              </a:rPr>
              <a:t>president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was</a:t>
            </a:r>
            <a:r>
              <a:rPr lang="fr-FR" dirty="0" smtClean="0">
                <a:solidFill>
                  <a:srgbClr val="FF0000"/>
                </a:solidFill>
              </a:rPr>
              <a:t> George Washington.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3" descr="george_washington_13075822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9955" y="1638454"/>
            <a:ext cx="4442245" cy="48868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FF00"/>
                </a:solidFill>
              </a:rPr>
              <a:t>The Native </a:t>
            </a:r>
            <a:r>
              <a:rPr lang="fr-FR" dirty="0" err="1" smtClean="0">
                <a:solidFill>
                  <a:srgbClr val="FFFF00"/>
                </a:solidFill>
              </a:rPr>
              <a:t>Americans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were</a:t>
            </a:r>
            <a:r>
              <a:rPr lang="fr-FR" dirty="0" smtClean="0">
                <a:solidFill>
                  <a:srgbClr val="FFFF00"/>
                </a:solidFill>
              </a:rPr>
              <a:t> </a:t>
            </a:r>
            <a:r>
              <a:rPr lang="fr-FR" dirty="0" err="1" smtClean="0">
                <a:solidFill>
                  <a:srgbClr val="FFFF00"/>
                </a:solidFill>
              </a:rPr>
              <a:t>Indians</a:t>
            </a:r>
            <a:endParaRPr lang="fr-FR" dirty="0">
              <a:solidFill>
                <a:srgbClr val="FFFF00"/>
              </a:solidFill>
            </a:endParaRPr>
          </a:p>
        </p:txBody>
      </p:sp>
      <p:pic>
        <p:nvPicPr>
          <p:cNvPr id="5" name="Espace réservé du contenu 4" descr="92208467indien16-jp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779596"/>
            <a:ext cx="3168352" cy="4599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Espace réservé du contenu 5" descr="geronimo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7106" y="1628800"/>
            <a:ext cx="4175502" cy="47525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174</TotalTime>
  <Words>191</Words>
  <Application>Microsoft Office PowerPoint</Application>
  <PresentationFormat>Affichage à l'écran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Verve</vt:lpstr>
      <vt:lpstr>USA USA USA USA USA</vt:lpstr>
      <vt:lpstr>Diapositive 2</vt:lpstr>
      <vt:lpstr>The emblem is an eagle.</vt:lpstr>
      <vt:lpstr>The president is Barack Obama He lives at White House It is situated in Washington DC</vt:lpstr>
      <vt:lpstr>Diapositive 5</vt:lpstr>
      <vt:lpstr>The biggest city is New York</vt:lpstr>
      <vt:lpstr>Diapositive 7</vt:lpstr>
      <vt:lpstr>The first president was George Washington.</vt:lpstr>
      <vt:lpstr>The Native Americans were Indians</vt:lpstr>
      <vt:lpstr>Diapositive 10</vt:lpstr>
      <vt:lpstr>Abraham Lincoln Abolished slavery and died assassinated in 1865, at the end of the Civil War</vt:lpstr>
      <vt:lpstr>Diapositive 12</vt:lpstr>
      <vt:lpstr>Diapositive 13</vt:lpstr>
      <vt:lpstr>Diapositive 14</vt:lpstr>
      <vt:lpstr>The 4 presidents on Mount Rushmore are George Washington, Thomas Jefferson, Theodore Roosevelt and Abraham Lincoln</vt:lpstr>
      <vt:lpstr>The most popular sport is baseball.</vt:lpstr>
      <vt:lpstr>Diapositive 17</vt:lpstr>
      <vt:lpstr>Diapositive 18</vt:lpstr>
      <vt:lpstr>The Statue of Liberty was a gift from France (1886).</vt:lpstr>
      <vt:lpstr>The end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 USA USA USA USA</dc:title>
  <dc:creator>Utilisateur</dc:creator>
  <cp:lastModifiedBy>Utilisateur</cp:lastModifiedBy>
  <cp:revision>26</cp:revision>
  <dcterms:created xsi:type="dcterms:W3CDTF">2012-12-16T19:14:14Z</dcterms:created>
  <dcterms:modified xsi:type="dcterms:W3CDTF">2012-12-19T13:38:45Z</dcterms:modified>
</cp:coreProperties>
</file>