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3" r:id="rId2"/>
    <p:sldId id="263" r:id="rId3"/>
    <p:sldId id="259" r:id="rId4"/>
    <p:sldId id="264" r:id="rId5"/>
    <p:sldId id="270" r:id="rId6"/>
    <p:sldId id="262" r:id="rId7"/>
    <p:sldId id="257" r:id="rId8"/>
    <p:sldId id="274" r:id="rId9"/>
    <p:sldId id="265" r:id="rId10"/>
    <p:sldId id="266" r:id="rId11"/>
    <p:sldId id="269" r:id="rId12"/>
    <p:sldId id="271" r:id="rId13"/>
    <p:sldId id="261" r:id="rId14"/>
    <p:sldId id="267" r:id="rId15"/>
    <p:sldId id="268" r:id="rId16"/>
    <p:sldId id="260" r:id="rId17"/>
    <p:sldId id="272" r:id="rId18"/>
    <p:sldId id="27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DED0FC-1E86-45B9-A15A-3F96F8206A49}" type="datetimeFigureOut">
              <a:rPr lang="fr-FR" smtClean="0"/>
              <a:pPr/>
              <a:t>27/12/2012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25D3697-DACF-491F-BEB8-23D977EE32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D0FC-1E86-45B9-A15A-3F96F8206A49}" type="datetimeFigureOut">
              <a:rPr lang="fr-FR" smtClean="0"/>
              <a:pPr/>
              <a:t>27/12/2012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3697-DACF-491F-BEB8-23D977EE3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D0FC-1E86-45B9-A15A-3F96F8206A49}" type="datetimeFigureOut">
              <a:rPr lang="fr-FR" smtClean="0"/>
              <a:pPr/>
              <a:t>27/12/2012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3697-DACF-491F-BEB8-23D977EE3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D0FC-1E86-45B9-A15A-3F96F8206A49}" type="datetimeFigureOut">
              <a:rPr lang="fr-FR" smtClean="0"/>
              <a:pPr/>
              <a:t>27/12/2012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3697-DACF-491F-BEB8-23D977EE32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DED0FC-1E86-45B9-A15A-3F96F8206A49}" type="datetimeFigureOut">
              <a:rPr lang="fr-FR" smtClean="0"/>
              <a:pPr/>
              <a:t>27/12/2012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3697-DACF-491F-BEB8-23D977EE32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D0FC-1E86-45B9-A15A-3F96F8206A49}" type="datetimeFigureOut">
              <a:rPr lang="fr-FR" smtClean="0"/>
              <a:pPr/>
              <a:t>27/12/2012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3697-DACF-491F-BEB8-23D977EE32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D0FC-1E86-45B9-A15A-3F96F8206A49}" type="datetimeFigureOut">
              <a:rPr lang="fr-FR" smtClean="0"/>
              <a:pPr/>
              <a:t>27/12/2012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3697-DACF-491F-BEB8-23D977EE32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DED0FC-1E86-45B9-A15A-3F96F8206A49}" type="datetimeFigureOut">
              <a:rPr lang="fr-FR" smtClean="0"/>
              <a:pPr/>
              <a:t>27/12/2012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3697-DACF-491F-BEB8-23D977EE32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D0FC-1E86-45B9-A15A-3F96F8206A49}" type="datetimeFigureOut">
              <a:rPr lang="fr-FR" smtClean="0"/>
              <a:pPr/>
              <a:t>27/12/2012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3697-DACF-491F-BEB8-23D977EE3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DED0FC-1E86-45B9-A15A-3F96F8206A49}" type="datetimeFigureOut">
              <a:rPr lang="fr-FR" smtClean="0"/>
              <a:pPr/>
              <a:t>27/12/2012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3697-DACF-491F-BEB8-23D977EE32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DED0FC-1E86-45B9-A15A-3F96F8206A49}" type="datetimeFigureOut">
              <a:rPr lang="fr-FR" smtClean="0"/>
              <a:pPr/>
              <a:t>27/12/2012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3697-DACF-491F-BEB8-23D977EE32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FDED0FC-1E86-45B9-A15A-3F96F8206A49}" type="datetimeFigureOut">
              <a:rPr lang="fr-FR" smtClean="0"/>
              <a:pPr/>
              <a:t>27/12/2012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25D3697-DACF-491F-BEB8-23D977EE3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800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12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12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12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34.jpeg"/><Relationship Id="rId10" Type="http://schemas.openxmlformats.org/officeDocument/2006/relationships/image" Target="../media/image60.jpeg"/><Relationship Id="rId4" Type="http://schemas.openxmlformats.org/officeDocument/2006/relationships/image" Target="../media/image55.jpeg"/><Relationship Id="rId9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2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412776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United States of </a:t>
            </a:r>
            <a:r>
              <a:rPr lang="fr-FR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</a:t>
            </a:r>
            <a:r>
              <a:rPr lang="fr-F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fr-FR" sz="8000" b="1" dirty="0"/>
          </a:p>
        </p:txBody>
      </p:sp>
      <p:sp>
        <p:nvSpPr>
          <p:cNvPr id="5" name="Rectangle 4"/>
          <p:cNvSpPr/>
          <p:nvPr/>
        </p:nvSpPr>
        <p:spPr>
          <a:xfrm>
            <a:off x="5940152" y="6237312"/>
            <a:ext cx="3048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Maéva Buisson – 4B</a:t>
            </a:r>
          </a:p>
        </p:txBody>
      </p:sp>
      <p:pic>
        <p:nvPicPr>
          <p:cNvPr id="6" name="us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78664" y="5869226"/>
            <a:ext cx="609600" cy="609600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7" cstate="print"/>
          <a:stretch>
            <a:fillRect/>
          </a:stretch>
        </p:blipFill>
        <p:spPr>
          <a:xfrm>
            <a:off x="7884368" y="49411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323850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famous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monuments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Michel BUISSON\Pictures\USA\Statue_of_Liberty,_NY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11" y="1412776"/>
            <a:ext cx="4104456" cy="307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chel BUISSON\Pictures\USA\Statue_Of_Liberty_%20NewYork%20_Harbor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940696" cy="295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4834753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statue of Liberty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gift of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France (1886)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24128" y="2132856"/>
            <a:ext cx="136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4283968" y="59492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4028742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hel BUISSON\Pictures\USA\894_1_o1a7285_golden_gate_brid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614" y="4077072"/>
            <a:ext cx="4035199" cy="267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chel BUISSON\Pictures\USA\7427262-manhattan-skyline-with-empire-state-building-new-york-city-over-hudson-river-with-boat-and-pi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002" y="116632"/>
            <a:ext cx="3888432" cy="26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ichel BUISSON\Pictures\USA\silberman-henri-empire-state-building-de-nui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2873"/>
            <a:ext cx="2664296" cy="200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ichel BUISSON\Pictures\USA\BatteryPark_V1_460x28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273" y="167921"/>
            <a:ext cx="3702918" cy="22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ichel BUISSON\Pictures\USA\imagesCA4SOJM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1687" y="2792389"/>
            <a:ext cx="161458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chel BUISSON\Pictures\USA\imagesCAZZXEE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15530"/>
            <a:ext cx="2554650" cy="170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03848" y="5157192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Bridge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famous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San Francisco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13692" y="2798412"/>
            <a:ext cx="3958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skyscraper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New York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 State Building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62992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ichel BUISSON\Pictures\USA\mount-rushmore03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17" y="476672"/>
            <a:ext cx="4018776" cy="269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ichel BUISSON\Pictures\USA\470956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4951" y="2204864"/>
            <a:ext cx="4721384" cy="35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5536" y="3429000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4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Mount Rushmore are 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Georges WASHINGTON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JEFFERSON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Theodore ROOSEVELT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LINCOLN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55975" y="692696"/>
            <a:ext cx="4640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Rushmore</a:t>
            </a:r>
          </a:p>
          <a:p>
            <a:pPr algn="ctr"/>
            <a:r>
              <a:rPr lang="fr-FR" dirty="0" smtClean="0"/>
              <a:t>National Park in the Black </a:t>
            </a:r>
            <a:r>
              <a:rPr lang="fr-FR" dirty="0" err="1" smtClean="0"/>
              <a:t>Hills</a:t>
            </a:r>
            <a:r>
              <a:rPr lang="fr-FR" dirty="0" smtClean="0"/>
              <a:t> of South Dakota.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355975" y="6021288"/>
            <a:ext cx="424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Head = 60 </a:t>
            </a:r>
            <a:r>
              <a:rPr lang="fr-FR" dirty="0" err="1" smtClean="0"/>
              <a:t>feet</a:t>
            </a:r>
            <a:r>
              <a:rPr lang="fr-FR" dirty="0" smtClean="0"/>
              <a:t> </a:t>
            </a:r>
            <a:r>
              <a:rPr lang="fr-FR" dirty="0" err="1" smtClean="0"/>
              <a:t>tall</a:t>
            </a:r>
            <a:r>
              <a:rPr lang="fr-FR" dirty="0" smtClean="0"/>
              <a:t> (18 </a:t>
            </a:r>
            <a:r>
              <a:rPr lang="fr-FR" dirty="0" err="1" smtClean="0"/>
              <a:t>meter</a:t>
            </a:r>
            <a:r>
              <a:rPr lang="fr-FR" dirty="0" smtClean="0"/>
              <a:t> </a:t>
            </a:r>
            <a:r>
              <a:rPr lang="fr-FR" dirty="0" err="1" smtClean="0"/>
              <a:t>tall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8316416" y="60212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430116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930" y="260648"/>
            <a:ext cx="8591550" cy="734145"/>
          </a:xfrm>
        </p:spPr>
        <p:txBody>
          <a:bodyPr>
            <a:norm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Michel BUISSON\Pictures\USA\pdmt_raliegh_usa_basebal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3403191" cy="14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el BUISSON\Pictures\USA\seager_kyle_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25331"/>
            <a:ext cx="4032448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hel BUISSON\Pictures\USA\american_flag_with_baseball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2476678" cy="18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ichel BUISSON\Pictures\USA\imagesCA00XXB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21458" y="501317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baseball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756346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0473" y="260648"/>
            <a:ext cx="8591550" cy="746721"/>
          </a:xfrm>
        </p:spPr>
        <p:txBody>
          <a:bodyPr/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river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15794" y="1268760"/>
            <a:ext cx="3508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ranges are :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Michel BUISSON\Pictures\USA\fall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3537012"/>
            <a:ext cx="42467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el BUISSON\Pictures\USA\rocky_mountain_tour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878" y="1740878"/>
            <a:ext cx="425747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11560" y="299695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Appalachians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104" y="494116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ocky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mountains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Michel BUISSON\Pictures\USA\sans-tit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32" y="172671"/>
            <a:ext cx="260919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6" cstate="print"/>
          <a:stretch>
            <a:fillRect/>
          </a:stretch>
        </p:blipFill>
        <p:spPr>
          <a:xfrm>
            <a:off x="8316416" y="58052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333035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chel BUISSON\Pictures\USA\imagesCA62I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2525" y="404664"/>
            <a:ext cx="3057525" cy="1495425"/>
          </a:xfrm>
          <a:prstGeom prst="rect">
            <a:avLst/>
          </a:prstGeom>
          <a:noFill/>
          <a:extLst/>
        </p:spPr>
      </p:pic>
      <p:pic>
        <p:nvPicPr>
          <p:cNvPr id="3075" name="Picture 3" descr="C:\Users\Michel BUISSON\Pictures\USA\mississippi-river-st.-paul-cruis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0888"/>
            <a:ext cx="54768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chel BUISSON\Pictures\USA\mississippi-river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7738" y="4149080"/>
            <a:ext cx="2741172" cy="20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ichel BUISSON\Pictures\USA\USA-mississipi-0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123" y="689675"/>
            <a:ext cx="3099277" cy="242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3568" y="1911304"/>
            <a:ext cx="509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river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Mississippi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15590" y="5574748"/>
            <a:ext cx="5538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Mississippi River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2320 miles (3730 km)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7" cstate="print"/>
          <a:stretch>
            <a:fillRect/>
          </a:stretch>
        </p:blipFill>
        <p:spPr>
          <a:xfrm>
            <a:off x="8316416" y="35730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0659426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7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USA has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spectacular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gorge </a:t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world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47678" y="4941168"/>
            <a:ext cx="5482952" cy="14401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Grand Canyon</a:t>
            </a:r>
          </a:p>
          <a:p>
            <a:pPr algn="ctr"/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Carved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Colorado River</a:t>
            </a:r>
          </a:p>
          <a:p>
            <a:pPr algn="ctr"/>
            <a:r>
              <a:rPr lang="fr-FR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277 miles (446 km) </a:t>
            </a:r>
          </a:p>
          <a:p>
            <a:pPr algn="ctr"/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West 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Arizona.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Michel BUISSON\Pictures\USA\img_00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chel BUISSON\Pictures\USA\91644-004-E89D6DE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52387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5657671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fantastic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!...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325393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chel BUISSON\Pictures\USA\Grand%20Canyon%20sunset%20pan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496" y="2708921"/>
            <a:ext cx="8329976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chel BUISSON\Pictures\USA\grand-canyon__400x2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0484" y="188640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8025325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USA3\images[3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0799" y="2420888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:\USA3\imagesCASA2UN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2963"/>
            <a:ext cx="2659747" cy="180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21186"/>
            <a:ext cx="1914525" cy="2390775"/>
          </a:xfrm>
          <a:prstGeom prst="rect">
            <a:avLst/>
          </a:prstGeom>
        </p:spPr>
      </p:pic>
      <p:pic>
        <p:nvPicPr>
          <p:cNvPr id="8" name="Picture 6" descr="F:\USA3\imagesCAGZ3B3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899" y="212631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USA3\imagesCAL1TCS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74" y="3454896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81352"/>
            <a:ext cx="2705100" cy="16859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5899" y="4293096"/>
            <a:ext cx="2600325" cy="17526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777914" y="5517232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End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F:\USA3\imagesCAGEITV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483" y="1604089"/>
            <a:ext cx="4431731" cy="331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3118444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0" y="0"/>
            <a:ext cx="4392488" cy="908720"/>
          </a:xfrm>
        </p:spPr>
        <p:txBody>
          <a:bodyPr>
            <a:normAutofit fontScale="90000"/>
          </a:bodyPr>
          <a:lstStyle/>
          <a:p>
            <a:r>
              <a:rPr lang="fr-F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U.S.A</a:t>
            </a: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9356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minimum of things to be known about the United States.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There are 316 million </a:t>
            </a:r>
            <a:r>
              <a:rPr lang="fr-FR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inhabitants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There are 50 states.</a:t>
            </a: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Michel BUISSON\Pictures\USA\Washington-D.C.-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996" y="3573016"/>
            <a:ext cx="3017912" cy="22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chel BUISSON\Pictures\USA\NYC_Montage_201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97327"/>
            <a:ext cx="2864764" cy="361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3068960"/>
            <a:ext cx="40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capital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Washington D.C..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10260" y="2461538"/>
            <a:ext cx="320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biggest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city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New-York.</a:t>
            </a:r>
          </a:p>
        </p:txBody>
      </p:sp>
      <p:pic>
        <p:nvPicPr>
          <p:cNvPr id="9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4499992" y="58052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25901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3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348880"/>
            <a:ext cx="3999412" cy="710952"/>
          </a:xfrm>
        </p:spPr>
        <p:txBody>
          <a:bodyPr>
            <a:norm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Michel BUISSON\Pictures\USA\132284-004-7F201B74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902" y="332656"/>
            <a:ext cx="3456384" cy="230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chel BUISSON\Pictures\USA\firstthank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638" y="3356992"/>
            <a:ext cx="3395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ichel BUISSON\Pictures\USA\mayflower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06230"/>
            <a:ext cx="1811021" cy="17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99592" y="1052736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native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576" y="559265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arrived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1620 : the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Pilgrim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Fathers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01309" y="328498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boat 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Mayflower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6" cstate="print"/>
          <a:stretch>
            <a:fillRect/>
          </a:stretch>
        </p:blipFill>
        <p:spPr>
          <a:xfrm>
            <a:off x="5004048" y="56612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2693137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6717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C:\Users\Michel BUISSON\Pictures\USA\black-slaves-at-hous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3273152" cy="24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ichel BUISSON\Pictures\USA\lincolnSUM_1811021c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2052" y="2276872"/>
            <a:ext cx="4505176" cy="28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32052" y="476672"/>
            <a:ext cx="4216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Black slaves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arrived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end of the 17</a:t>
            </a:r>
            <a:r>
              <a:rPr lang="fr-FR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century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27984" y="515719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LINCOLN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abolished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slavery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assassinated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1865,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end of the Civil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6" cstate="print"/>
          <a:stretch>
            <a:fillRect/>
          </a:stretch>
        </p:blipFill>
        <p:spPr>
          <a:xfrm>
            <a:off x="8388424" y="15567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046476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516" y="116632"/>
            <a:ext cx="8591550" cy="824136"/>
          </a:xfrm>
        </p:spPr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Michel BUISSON\Pictures\USA\100739_le-president-des-etats-unis-barack-obama-a-la-maison-blanche-le-27-avril-2011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96753"/>
            <a:ext cx="4464495" cy="314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el BUISSON\Pictures\USA\maison-blanche-etats-unis-49054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hel BUISSON\Pictures\USA\depositphotos_5016883-Aerial-view-of-The-White-house-in-Washington-DC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528392" cy="23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6169" y="4466533"/>
            <a:ext cx="4428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Barack OBAMA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White House, </a:t>
            </a: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situated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Washington D.C.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7239" y="5944006"/>
            <a:ext cx="430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Georges Washington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6" cstate="print"/>
          <a:stretch>
            <a:fillRect/>
          </a:stretch>
        </p:blipFill>
        <p:spPr>
          <a:xfrm>
            <a:off x="8388424" y="33569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22384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6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0768"/>
            <a:ext cx="1944216" cy="191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91550" cy="752127"/>
          </a:xfrm>
        </p:spPr>
        <p:txBody>
          <a:bodyPr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emblem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eagle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4581128"/>
            <a:ext cx="1855093" cy="1855093"/>
          </a:xfrm>
          <a:prstGeom prst="rect">
            <a:avLst/>
          </a:prstGeom>
        </p:spPr>
      </p:pic>
      <p:pic>
        <p:nvPicPr>
          <p:cNvPr id="1026" name="Picture 2" descr="C:\Users\Michel BUISSON\Pictures\USA\USA-Bald-Eagle-Chrome-Them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8089" y="2132856"/>
            <a:ext cx="4190276" cy="314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72231049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1919" y="44624"/>
            <a:ext cx="1962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flag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5936" y="1327614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American flag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 Stars and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Stripes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», « Star-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Spangled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Banner » or « The Old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Glory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». 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white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stripes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first 13 colonies.</a:t>
            </a:r>
          </a:p>
          <a:p>
            <a:pPr algn="just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stars for the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states.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16109" y="4437112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last stars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added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1659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Alaska and Hawaï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joined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USA. </a:t>
            </a:r>
          </a:p>
        </p:txBody>
      </p:sp>
      <p:pic>
        <p:nvPicPr>
          <p:cNvPr id="7" name="Picture 2" descr="C:\Users\Michel BUISSON\Pictures\USA\68019328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84717"/>
            <a:ext cx="24482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ichel BUISSON\Pictures\USA\1483569518_small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47453"/>
            <a:ext cx="2808312" cy="219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Michel BUISSON\Documents\Maéva\flag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7134"/>
            <a:ext cx="1880815" cy="15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7" cstate="print"/>
          <a:stretch>
            <a:fillRect/>
          </a:stretch>
        </p:blipFill>
        <p:spPr>
          <a:xfrm>
            <a:off x="5436096" y="60212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693966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8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6016" y="1412776"/>
            <a:ext cx="4330824" cy="1143000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endParaRPr lang="fr-FR" b="1" dirty="0"/>
          </a:p>
        </p:txBody>
      </p:sp>
      <p:pic>
        <p:nvPicPr>
          <p:cNvPr id="4098" name="Picture 2" descr="C:\Users\Michel BUISSON\Pictures\USA\July-4th-Independence-day-usa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528" y="332656"/>
            <a:ext cx="4248472" cy="265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chel BUISSON\Pictures\USA\Independence-Day-parad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812" y="3284984"/>
            <a:ext cx="4263422" cy="29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6416" y="3573016"/>
            <a:ext cx="4023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July 4</a:t>
            </a:r>
            <a:r>
              <a:rPr lang="fr-FR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commemorates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Declaration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1776.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9428013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1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2782</TotalTime>
  <Words>346</Words>
  <Application>Microsoft Office PowerPoint</Application>
  <PresentationFormat>Affichage à l'écran (4:3)</PresentationFormat>
  <Paragraphs>57</Paragraphs>
  <Slides>18</Slides>
  <Notes>0</Notes>
  <HiddenSlides>0</HiddenSlides>
  <MMClips>12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Soho</vt:lpstr>
      <vt:lpstr>Diapositive 1</vt:lpstr>
      <vt:lpstr>Map of the U.S.A.</vt:lpstr>
      <vt:lpstr>A minimum of things to be known about the United States.</vt:lpstr>
      <vt:lpstr>A little of history…</vt:lpstr>
      <vt:lpstr>Diapositive 5</vt:lpstr>
      <vt:lpstr>The president</vt:lpstr>
      <vt:lpstr>The emblem is an eagle</vt:lpstr>
      <vt:lpstr>Diapositive 8</vt:lpstr>
      <vt:lpstr>  The National day</vt:lpstr>
      <vt:lpstr> Some famous monuments</vt:lpstr>
      <vt:lpstr>Diapositive 11</vt:lpstr>
      <vt:lpstr>Diapositive 12</vt:lpstr>
      <vt:lpstr>The most popular sport is :</vt:lpstr>
      <vt:lpstr>  Mountains &amp; river</vt:lpstr>
      <vt:lpstr>Diapositive 15</vt:lpstr>
      <vt:lpstr>The USA has got the most spectacular gorge  in the world</vt:lpstr>
      <vt:lpstr>Diapositive 17</vt:lpstr>
      <vt:lpstr>Diapositive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</dc:title>
  <dc:creator>Michel BUISSON</dc:creator>
  <cp:lastModifiedBy>Maeva</cp:lastModifiedBy>
  <cp:revision>121</cp:revision>
  <dcterms:created xsi:type="dcterms:W3CDTF">2012-12-14T19:51:35Z</dcterms:created>
  <dcterms:modified xsi:type="dcterms:W3CDTF">2012-12-27T17:08:15Z</dcterms:modified>
</cp:coreProperties>
</file>