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8" r:id="rId5"/>
    <p:sldId id="27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996633"/>
    <a:srgbClr val="A50021"/>
    <a:srgbClr val="669900"/>
    <a:srgbClr val="CC0000"/>
    <a:srgbClr val="3333CC"/>
    <a:srgbClr val="0099FF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E69-B152-4F5E-86C1-CF18BC3A2D97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524-CEF8-4F61-A28B-DBC517142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E69-B152-4F5E-86C1-CF18BC3A2D97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524-CEF8-4F61-A28B-DBC517142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E69-B152-4F5E-86C1-CF18BC3A2D97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524-CEF8-4F61-A28B-DBC517142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E69-B152-4F5E-86C1-CF18BC3A2D97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524-CEF8-4F61-A28B-DBC517142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E69-B152-4F5E-86C1-CF18BC3A2D97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524-CEF8-4F61-A28B-DBC517142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E69-B152-4F5E-86C1-CF18BC3A2D97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524-CEF8-4F61-A28B-DBC517142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E69-B152-4F5E-86C1-CF18BC3A2D97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524-CEF8-4F61-A28B-DBC517142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E69-B152-4F5E-86C1-CF18BC3A2D97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524-CEF8-4F61-A28B-DBC517142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E69-B152-4F5E-86C1-CF18BC3A2D97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524-CEF8-4F61-A28B-DBC517142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E69-B152-4F5E-86C1-CF18BC3A2D97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524-CEF8-4F61-A28B-DBC517142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E69-B152-4F5E-86C1-CF18BC3A2D97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4524-CEF8-4F61-A28B-DBC517142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23E69-B152-4F5E-86C1-CF18BC3A2D97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4524-CEF8-4F61-A28B-DBC517142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Fichiers\Images\Musiques\Playlists\usa.wpl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ohm-joseph-aigle-a-tete-blanche-et-drapeau-americ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538993">
            <a:off x="2290465" y="1036734"/>
            <a:ext cx="52111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The United States</a:t>
            </a:r>
            <a:endParaRPr lang="fr-FR" sz="88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551723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(There are 316 million inhabitatants)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ist_may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564904"/>
            <a:ext cx="5976664" cy="399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95536" y="54868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first Europeans arrived in 1620: the Pilgrim Fathers. Their boat was the May Flowers.</a:t>
            </a:r>
            <a:endParaRPr lang="fr-FR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00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4725144"/>
            <a:ext cx="7092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 first Black slaves arrived at the end of the 17th century.</a:t>
            </a: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Image 4" descr="57tk7x7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128792" cy="4440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7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braham-Lincol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88640"/>
            <a:ext cx="4957266" cy="6507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251520" y="260648"/>
            <a:ext cx="32758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Abraham Lincold abolished slavery and died assassinated in 1865, at the end of the Civil War.</a:t>
            </a:r>
            <a:endParaRPr lang="fr-FR" sz="40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5juno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464496" cy="32403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5076056" y="332656"/>
            <a:ext cx="3635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The American flag is called &lt;&lt; Stars ans Stipes &gt;&gt; or &lt;&lt; Star- Spangled Banner &gt;&gt;.The </a:t>
            </a:r>
            <a:r>
              <a:rPr lang="fr-FR" sz="3600" dirty="0" smtClean="0">
                <a:solidFill>
                  <a:srgbClr val="CC0000"/>
                </a:solidFill>
                <a:latin typeface="Comic Sans MS" pitchFamily="66" charset="0"/>
              </a:rPr>
              <a:t>red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and </a:t>
            </a:r>
            <a:r>
              <a:rPr lang="fr-FR" sz="36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white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stripes represent the first 13 colonies.  </a:t>
            </a:r>
            <a:endParaRPr lang="fr-FR" sz="3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Image 5" descr="13colon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744416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2699792" y="5301208"/>
            <a:ext cx="237626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Étoile à 5 branches 13"/>
          <p:cNvSpPr/>
          <p:nvPr/>
        </p:nvSpPr>
        <p:spPr>
          <a:xfrm>
            <a:off x="8100392" y="5877272"/>
            <a:ext cx="648072" cy="648072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8316416" y="260648"/>
            <a:ext cx="683568" cy="576064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 advTm="800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476672"/>
            <a:ext cx="31683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3333CC"/>
                </a:solidFill>
                <a:latin typeface="Comic Sans MS" pitchFamily="66" charset="0"/>
              </a:rPr>
              <a:t>There are 50 stars for 50 states.</a:t>
            </a:r>
            <a:endParaRPr lang="fr-FR" sz="66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5" name="Image 4" descr="united-states-fl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0"/>
            <a:ext cx="4768832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usamap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501008"/>
            <a:ext cx="4504605" cy="3139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2699792" y="1196752"/>
            <a:ext cx="1872208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059832" y="5085184"/>
            <a:ext cx="201622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7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5966692" cy="41496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ZoneTexte 4"/>
          <p:cNvSpPr txBox="1"/>
          <p:nvPr/>
        </p:nvSpPr>
        <p:spPr>
          <a:xfrm>
            <a:off x="6228184" y="620688"/>
            <a:ext cx="2915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CC0000"/>
                </a:solidFill>
                <a:latin typeface="Comic Sans MS" pitchFamily="66" charset="0"/>
              </a:rPr>
              <a:t>The 2 last stars were added when Alaska and Hawaii joined the USA .</a:t>
            </a:r>
            <a:endParaRPr lang="fr-FR" sz="4000" dirty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000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lden_Gate_Bridge_Front_Traff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933056"/>
            <a:ext cx="5076056" cy="2924944"/>
          </a:xfrm>
          <a:prstGeom prst="rect">
            <a:avLst/>
          </a:prstGeom>
        </p:spPr>
      </p:pic>
      <p:pic>
        <p:nvPicPr>
          <p:cNvPr id="5" name="Image 4" descr="bay_bridge_san_francis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89" y="0"/>
            <a:ext cx="9144000" cy="386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251520" y="4077072"/>
            <a:ext cx="3851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A50021"/>
                </a:solidFill>
                <a:latin typeface="Comic Sans MS" pitchFamily="66" charset="0"/>
              </a:rPr>
              <a:t>The Golden Bridge is famous in San Francisco</a:t>
            </a:r>
            <a:r>
              <a:rPr lang="fr-FR" sz="4000" dirty="0" smtClean="0">
                <a:latin typeface="Comic Sans MS" pitchFamily="66" charset="0"/>
              </a:rPr>
              <a:t>.</a:t>
            </a:r>
            <a:endParaRPr lang="fr-FR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n_rushm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76872"/>
            <a:ext cx="5606876" cy="42131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The 4 president on Mount Rushmore are Georges Washington, Thomas Jefferson, Theodore Roosevelt and Abraham Lincold.</a:t>
            </a: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7" name="Forme 6"/>
          <p:cNvCxnSpPr/>
          <p:nvPr/>
        </p:nvCxnSpPr>
        <p:spPr>
          <a:xfrm>
            <a:off x="251520" y="1268760"/>
            <a:ext cx="1944216" cy="1735450"/>
          </a:xfrm>
          <a:prstGeom prst="curvedConnector3">
            <a:avLst>
              <a:gd name="adj1" fmla="val 767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en arc 8"/>
          <p:cNvCxnSpPr/>
          <p:nvPr/>
        </p:nvCxnSpPr>
        <p:spPr>
          <a:xfrm rot="10800000" flipV="1">
            <a:off x="3923928" y="1124744"/>
            <a:ext cx="4248472" cy="2448272"/>
          </a:xfrm>
          <a:prstGeom prst="curvedConnector3">
            <a:avLst>
              <a:gd name="adj1" fmla="val -534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195736" y="1844824"/>
            <a:ext cx="2664296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en arc 18"/>
          <p:cNvCxnSpPr/>
          <p:nvPr/>
        </p:nvCxnSpPr>
        <p:spPr>
          <a:xfrm rot="5400000">
            <a:off x="5760132" y="2384884"/>
            <a:ext cx="2088232" cy="1008112"/>
          </a:xfrm>
          <a:prstGeom prst="curvedConnector3">
            <a:avLst>
              <a:gd name="adj1" fmla="val 4374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7000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mp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8100392" cy="4587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043608" y="522920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996633"/>
                </a:solidFill>
                <a:latin typeface="Comic Sans MS" pitchFamily="66" charset="0"/>
              </a:rPr>
              <a:t>The highest </a:t>
            </a:r>
            <a:r>
              <a:rPr lang="fr-FR" sz="3200" dirty="0" err="1" smtClean="0">
                <a:solidFill>
                  <a:srgbClr val="996633"/>
                </a:solidFill>
                <a:latin typeface="Comic Sans MS" pitchFamily="66" charset="0"/>
              </a:rPr>
              <a:t>skysraper</a:t>
            </a:r>
            <a:r>
              <a:rPr lang="fr-FR" sz="3200" dirty="0" smtClean="0">
                <a:solidFill>
                  <a:srgbClr val="996633"/>
                </a:solidFill>
                <a:latin typeface="Comic Sans MS" pitchFamily="66" charset="0"/>
              </a:rPr>
              <a:t> in New York is the Empire States Building.</a:t>
            </a:r>
            <a:endParaRPr lang="fr-FR" sz="3200" dirty="0">
              <a:solidFill>
                <a:srgbClr val="9966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69287833.USA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4536" y="0"/>
            <a:ext cx="4819464" cy="321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statue-de-la-liberte-resiz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284985"/>
            <a:ext cx="4860033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251520" y="548680"/>
            <a:ext cx="3779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 Statue of the liberty was a gift from France (1886).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000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igle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8991" y="980728"/>
            <a:ext cx="5060857" cy="461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79512" y="1268760"/>
            <a:ext cx="3312368" cy="429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emblem is an eagle.</a:t>
            </a:r>
            <a:endParaRPr lang="fr-FR" sz="6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ppalachian-mountains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176464" cy="3521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grand_teto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4320480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2627784" y="3995678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The 2 mountain ranges are The Appalachians and The Rocky Mountains.</a:t>
            </a:r>
            <a:endParaRPr lang="fr-FR" sz="36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8" name="Connecteur en arc 7"/>
          <p:cNvCxnSpPr>
            <a:stCxn id="6" idx="1"/>
          </p:cNvCxnSpPr>
          <p:nvPr/>
        </p:nvCxnSpPr>
        <p:spPr>
          <a:xfrm rot="10800000">
            <a:off x="1403648" y="3861049"/>
            <a:ext cx="1224136" cy="1565791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en arc 10"/>
          <p:cNvCxnSpPr/>
          <p:nvPr/>
        </p:nvCxnSpPr>
        <p:spPr>
          <a:xfrm rot="5400000" flipH="1" flipV="1">
            <a:off x="4824028" y="3969060"/>
            <a:ext cx="2736304" cy="2376264"/>
          </a:xfrm>
          <a:prstGeom prst="curvedConnector3">
            <a:avLst>
              <a:gd name="adj1" fmla="val 608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7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ississippi_River_Lock_and_Dam_number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464496" cy="29234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 4" descr="Mississippi_Ri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429000"/>
            <a:ext cx="3960440" cy="316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539552" y="386104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996633"/>
                </a:solidFill>
                <a:latin typeface="Comic Sans MS" pitchFamily="66" charset="0"/>
              </a:rPr>
              <a:t>The longest river is the Mississipi.</a:t>
            </a:r>
            <a:endParaRPr lang="fr-FR" sz="4800" dirty="0">
              <a:solidFill>
                <a:srgbClr val="9966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000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_1196909807_baseball_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5328592" cy="3996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ZoneTexte 4"/>
          <p:cNvSpPr txBox="1"/>
          <p:nvPr/>
        </p:nvSpPr>
        <p:spPr>
          <a:xfrm>
            <a:off x="5940152" y="1556792"/>
            <a:ext cx="3203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336600"/>
                </a:solidFill>
                <a:latin typeface="Comic Sans MS" pitchFamily="66" charset="0"/>
              </a:rPr>
              <a:t>The most popular sport is a baseball.</a:t>
            </a:r>
            <a:endParaRPr lang="fr-FR" sz="5400" dirty="0">
              <a:solidFill>
                <a:srgbClr val="33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06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Grand Canyon is the most spectacular gorge in the world.</a:t>
            </a:r>
            <a:endParaRPr lang="fr-FR" sz="4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Image 4" descr="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632848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7000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753782">
            <a:off x="1860633" y="2427777"/>
            <a:ext cx="65527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0" dirty="0" smtClean="0">
                <a:latin typeface="Comic Sans MS" pitchFamily="66" charset="0"/>
              </a:rPr>
              <a:t>End ☺</a:t>
            </a:r>
            <a:endParaRPr lang="fr-FR" sz="15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arack-obama-a-ete-reelu-pour-4-ans-oui-m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5969904" cy="4792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51520" y="332656"/>
            <a:ext cx="907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The president is Barack 				Obama.</a:t>
            </a:r>
            <a:endParaRPr lang="fr-FR" sz="4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hiteHouseSouthFac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88640"/>
            <a:ext cx="5112568" cy="329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573016"/>
            <a:ext cx="5184576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251520" y="1124744"/>
            <a:ext cx="3096344" cy="453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6600"/>
                </a:solidFill>
                <a:latin typeface="Comic Sans MS" pitchFamily="66" charset="0"/>
              </a:rPr>
              <a:t>The president lives in the White </a:t>
            </a:r>
            <a:r>
              <a:rPr lang="fr-FR" sz="3600" dirty="0">
                <a:solidFill>
                  <a:srgbClr val="336600"/>
                </a:solidFill>
                <a:latin typeface="Comic Sans MS" pitchFamily="66" charset="0"/>
              </a:rPr>
              <a:t>H</a:t>
            </a:r>
            <a:r>
              <a:rPr lang="fr-FR" sz="3600" dirty="0" smtClean="0">
                <a:solidFill>
                  <a:srgbClr val="336600"/>
                </a:solidFill>
                <a:latin typeface="Comic Sans MS" pitchFamily="66" charset="0"/>
              </a:rPr>
              <a:t>ouse. It is situated in Washington DC. </a:t>
            </a:r>
            <a:endParaRPr lang="fr-FR" sz="3600" dirty="0">
              <a:solidFill>
                <a:srgbClr val="33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itol-by-N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6919272" cy="4611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827584" y="522920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The capital is Washington DC.</a:t>
            </a:r>
            <a:endParaRPr lang="fr-FR" sz="40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6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ymy lemay 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699030"/>
            <a:ext cx="4355976" cy="315897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Image 4" descr="NewYork-Camp-couture-NY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371703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67544" y="4221088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The biggest city is New York.</a:t>
            </a:r>
            <a:endParaRPr lang="fr-FR" sz="4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mericas-independence-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5430810" cy="5238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6300192" y="764704"/>
            <a:ext cx="26277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990000"/>
                </a:solidFill>
                <a:latin typeface="Comic Sans MS" pitchFamily="66" charset="0"/>
              </a:rPr>
              <a:t>The national day is July 4th. It is called Independence day . It commemorate the Declaration of Independence in 1776.</a:t>
            </a:r>
            <a:endParaRPr lang="fr-FR" sz="2800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8" name="usa.wpl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6346" y="5877272"/>
            <a:ext cx="719826" cy="719826"/>
          </a:xfrm>
          <a:prstGeom prst="rect">
            <a:avLst/>
          </a:prstGeom>
        </p:spPr>
      </p:pic>
    </p:spTree>
  </p:cSld>
  <p:clrMapOvr>
    <a:masterClrMapping/>
  </p:clrMapOvr>
  <p:transition spd="slow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ilbert_Stuart_Williamstown_Portrait_of_George_Washing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76672"/>
            <a:ext cx="4937891" cy="5903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0" y="1700808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The first president was Georges Washington.</a:t>
            </a:r>
            <a:endParaRPr lang="fr-FR" sz="4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6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2000" y="4549676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The Native Americans were Indians</a:t>
            </a:r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fr-FR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 4" descr="Sioux-Chie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6048672" cy="4389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277</Words>
  <Application>Microsoft Office PowerPoint</Application>
  <PresentationFormat>Affichage à l'écran (4:3)</PresentationFormat>
  <Paragraphs>25</Paragraphs>
  <Slides>24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Sophie</dc:creator>
  <cp:lastModifiedBy>Sophie</cp:lastModifiedBy>
  <cp:revision>30</cp:revision>
  <dcterms:created xsi:type="dcterms:W3CDTF">2012-12-16T10:27:59Z</dcterms:created>
  <dcterms:modified xsi:type="dcterms:W3CDTF">2012-12-16T14:54:39Z</dcterms:modified>
</cp:coreProperties>
</file>