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5050"/>
    <a:srgbClr val="000000"/>
    <a:srgbClr val="3715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2022-B930-48F6-8556-CC30590ACAA4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54F62-7FED-4EB2-99BA-9F137EC418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54F62-7FED-4EB2-99BA-9F137EC418A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AFE9-7153-4693-9BB6-9CE9AB22208B}" type="datetimeFigureOut">
              <a:rPr lang="fr-FR" smtClean="0"/>
              <a:pPr/>
              <a:t>16/12/2012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A81-37C6-42EE-88D6-9AA25D45B1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MANDINE\Desktop\L&amp;%2339;%20Hymne%20Am&#233;ricain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-ti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20888"/>
            <a:ext cx="5184576" cy="3888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 rot="21158823">
            <a:off x="913554" y="871636"/>
            <a:ext cx="7362761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000" b="1" cap="sm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United States</a:t>
            </a:r>
            <a:endParaRPr lang="fr-FR" sz="6000" b="1" cap="sm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L&amp;#39; Hymne Améric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L&amp;#39; Hymne Améric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L&amp;#39; Hymne Améric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7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92254"/>
          </a:xfrm>
          <a:solidFill>
            <a:schemeClr val="accent4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FR" sz="4000" dirty="0" smtClean="0"/>
              <a:t>THE TWO LAST STARS WERE ABBED IN 1959 WHEN ALASKA AND HAWAI JOINED THE U.S.A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Espace réservé du contenu 5" descr="Hawa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356992"/>
            <a:ext cx="4512502" cy="3384376"/>
          </a:xfrm>
        </p:spPr>
      </p:pic>
      <p:pic>
        <p:nvPicPr>
          <p:cNvPr id="7" name="Image 6" descr="USA_Alaska_Columbia_Glacier_Hammann3_ea186133f59d4b3aaf603a9d636f6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6632"/>
            <a:ext cx="4499992" cy="2981245"/>
          </a:xfrm>
          <a:prstGeom prst="rect">
            <a:avLst/>
          </a:prstGeom>
        </p:spPr>
      </p:pic>
      <p:sp>
        <p:nvSpPr>
          <p:cNvPr id="8" name="Flèche à angle droit 7"/>
          <p:cNvSpPr/>
          <p:nvPr/>
        </p:nvSpPr>
        <p:spPr>
          <a:xfrm rot="10800000">
            <a:off x="3851920" y="620688"/>
            <a:ext cx="936104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à angle droit 8"/>
          <p:cNvSpPr/>
          <p:nvPr/>
        </p:nvSpPr>
        <p:spPr>
          <a:xfrm>
            <a:off x="7740352" y="5805264"/>
            <a:ext cx="936104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91880" y="148478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Alaska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9864" y="53732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Hawaï</a:t>
            </a:r>
            <a:endParaRPr lang="fr-FR" sz="2800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6381328"/>
          </a:xfrm>
        </p:spPr>
        <p:txBody>
          <a:bodyPr>
            <a:noAutofit/>
          </a:bodyPr>
          <a:lstStyle/>
          <a:p>
            <a:r>
              <a:rPr lang="fr-FR" sz="5200" i="1" dirty="0" smtClean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STATUE OF LIBERTY WAS A GIFT FROM FRANCE</a:t>
            </a:r>
            <a:endParaRPr lang="fr-FR" sz="5200" i="1" dirty="0">
              <a:ln>
                <a:solidFill>
                  <a:srgbClr val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ce réservé du contenu 4" descr="Estatua_de_La_Libert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110880"/>
            <a:ext cx="3747120" cy="3747120"/>
          </a:xfrm>
        </p:spPr>
      </p:pic>
      <p:pic>
        <p:nvPicPr>
          <p:cNvPr id="6" name="Image 5" descr="La-Statue-de-la-Libe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053" y="0"/>
            <a:ext cx="4091947" cy="306896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116632"/>
            <a:ext cx="3600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The highest skyscraper in New -</a:t>
            </a:r>
          </a:p>
          <a:p>
            <a:pPr algn="ctr"/>
            <a:r>
              <a:rPr lang="fr-FR" sz="5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York </a:t>
            </a:r>
            <a:r>
              <a:rPr lang="fr-FR" sz="5000" b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is</a:t>
            </a:r>
            <a:r>
              <a:rPr lang="fr-FR" sz="5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fr-FR" sz="50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the empire State Building</a:t>
            </a:r>
            <a:endParaRPr lang="fr-FR" sz="5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Image 5" descr="Empire_State_Building-New_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6858000"/>
          </a:xfrm>
          <a:prstGeom prst="rect">
            <a:avLst/>
          </a:prstGeom>
        </p:spPr>
      </p:pic>
      <p:pic>
        <p:nvPicPr>
          <p:cNvPr id="7" name="Image 6" descr="3885257-l-39-empire-state-building-et-manhattan-skyline-au-coucher-du-sole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87824" cy="685800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379025">
            <a:off x="-37485" y="1032597"/>
            <a:ext cx="78184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fr-FR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</a:t>
            </a:r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ranges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 descr="usa-montagne-rocky-mountain-etats-unis-j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572000" cy="3325091"/>
          </a:xfrm>
          <a:prstGeom prst="rect">
            <a:avLst/>
          </a:prstGeom>
        </p:spPr>
      </p:pic>
      <p:pic>
        <p:nvPicPr>
          <p:cNvPr id="8" name="Image 7" descr="Yuk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26754"/>
            <a:ext cx="4499992" cy="2531246"/>
          </a:xfrm>
          <a:prstGeom prst="rect">
            <a:avLst/>
          </a:prstGeom>
        </p:spPr>
      </p:pic>
      <p:sp>
        <p:nvSpPr>
          <p:cNvPr id="14" name="Flèche droite rayée 13"/>
          <p:cNvSpPr/>
          <p:nvPr/>
        </p:nvSpPr>
        <p:spPr>
          <a:xfrm rot="10800000">
            <a:off x="4139952" y="5805264"/>
            <a:ext cx="108012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>
            <a:off x="3923928" y="3068960"/>
            <a:ext cx="108012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483768" y="292494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Rocky </a:t>
            </a:r>
            <a:r>
              <a:rPr lang="fr-FR" sz="2000" dirty="0" err="1" smtClean="0"/>
              <a:t>Mountains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92080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Appalachians</a:t>
            </a:r>
            <a:endParaRPr lang="fr-FR" sz="2400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3206" y="0"/>
            <a:ext cx="92172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Golden Bridge </a:t>
            </a:r>
            <a:r>
              <a:rPr lang="fr-FR" sz="5400" b="1" i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</a:t>
            </a:r>
            <a:r>
              <a:rPr lang="fr-FR" sz="54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5400" b="1" i="1" cap="none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famous</a:t>
            </a:r>
            <a:r>
              <a:rPr lang="fr-FR" sz="54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</a:t>
            </a:r>
            <a:br>
              <a:rPr lang="fr-FR" sz="54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r-FR" sz="5400" b="1" i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San Francisco</a:t>
            </a:r>
            <a:endParaRPr lang="fr-FR" sz="5400" b="1" i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 5" descr="Golden-Gate-Bridge-5-75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871" y="2564904"/>
            <a:ext cx="4646129" cy="3168352"/>
          </a:xfrm>
          <a:prstGeom prst="rect">
            <a:avLst/>
          </a:prstGeom>
        </p:spPr>
      </p:pic>
      <p:pic>
        <p:nvPicPr>
          <p:cNvPr id="7" name="Image 6" descr="11714745-golden-gate-bridge-san-francisco-u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0387"/>
            <a:ext cx="4355976" cy="2907614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Their boat was the Mayflower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" name="Image 2" descr="Mayflow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554054" cy="468052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12968"/>
            <a:ext cx="3816424" cy="2114875"/>
          </a:xfrm>
        </p:spPr>
      </p:pic>
      <p:sp>
        <p:nvSpPr>
          <p:cNvPr id="6" name="Rectangle 5"/>
          <p:cNvSpPr/>
          <p:nvPr/>
        </p:nvSpPr>
        <p:spPr>
          <a:xfrm>
            <a:off x="395536" y="548681"/>
            <a:ext cx="309634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i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MOST POPULAR SPORT IS A BASEBALL</a:t>
            </a:r>
            <a:endParaRPr lang="fr-FR" sz="54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Image 7" descr="base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2592942"/>
          </a:xfrm>
          <a:prstGeom prst="rect">
            <a:avLst/>
          </a:prstGeom>
        </p:spPr>
      </p:pic>
      <p:pic>
        <p:nvPicPr>
          <p:cNvPr id="9" name="Image 8" descr="120827_11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647210"/>
            <a:ext cx="3851920" cy="2210790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16632"/>
            <a:ext cx="892899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INDEPANDANCE DAY</a:t>
            </a:r>
            <a:endParaRPr lang="fr-FR" sz="80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independence_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024336" cy="2857500"/>
          </a:xfrm>
          <a:prstGeom prst="rect">
            <a:avLst/>
          </a:prstGeom>
        </p:spPr>
      </p:pic>
      <p:pic>
        <p:nvPicPr>
          <p:cNvPr id="8" name="Image 7" descr="July-4th-Independence-day-u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749" y="1484784"/>
            <a:ext cx="4603251" cy="2880320"/>
          </a:xfrm>
          <a:prstGeom prst="rect">
            <a:avLst/>
          </a:prstGeom>
        </p:spPr>
      </p:pic>
      <p:pic>
        <p:nvPicPr>
          <p:cNvPr id="9" name="Image 8" descr="Independence-Day-united-states-of-america-23406819-1920-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05545"/>
            <a:ext cx="4427984" cy="2452455"/>
          </a:xfrm>
          <a:prstGeom prst="rect">
            <a:avLst/>
          </a:prstGeom>
        </p:spPr>
      </p:pic>
      <p:pic>
        <p:nvPicPr>
          <p:cNvPr id="10" name="Image 9" descr="USA_Independence_Day_wallpaper_2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57686"/>
            <a:ext cx="4572001" cy="2500314"/>
          </a:xfrm>
          <a:prstGeom prst="rect">
            <a:avLst/>
          </a:prstGeom>
        </p:spPr>
      </p:pic>
      <p:pic>
        <p:nvPicPr>
          <p:cNvPr id="11" name="Image 10" descr="5099182-ballon-de-dessin-anime-avec-le-drapeau-des-etats-unis-pour-la-conception-de-votre-illustration-vec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628800"/>
            <a:ext cx="1224136" cy="2448272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 smtClean="0">
                <a:solidFill>
                  <a:srgbClr val="00B0F0"/>
                </a:solidFill>
              </a:rPr>
              <a:t>The two American flag</a:t>
            </a:r>
            <a:endParaRPr lang="fr-FR" sz="6600" dirty="0">
              <a:solidFill>
                <a:srgbClr val="00B0F0"/>
              </a:solidFill>
            </a:endParaRPr>
          </a:p>
        </p:txBody>
      </p:sp>
      <p:pic>
        <p:nvPicPr>
          <p:cNvPr id="4" name="Espace réservé du contenu 3" descr="drapeaux_us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4025893" cy="2118891"/>
          </a:xfrm>
        </p:spPr>
      </p:pic>
      <p:pic>
        <p:nvPicPr>
          <p:cNvPr id="7" name="Image 6" descr="drapeau-usa-etats-unis-48-etoiles-90-x-150-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852936"/>
            <a:ext cx="5112601" cy="34049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47664" y="39330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stars</a:t>
            </a:r>
          </a:p>
          <a:p>
            <a:r>
              <a:rPr lang="fr-FR" dirty="0" smtClean="0"/>
              <a:t>New flag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8184" y="198884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48 stars</a:t>
            </a:r>
          </a:p>
          <a:p>
            <a:r>
              <a:rPr lang="fr-FR" dirty="0" smtClean="0"/>
              <a:t>Former flag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 rot="15166491">
            <a:off x="574760" y="2972684"/>
            <a:ext cx="1518449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7420793">
            <a:off x="5573171" y="2728106"/>
            <a:ext cx="892555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51520" y="53012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red and white stripes repesent the first colonies .</a:t>
            </a:r>
            <a:endParaRPr lang="fr-FR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The capital : Washington D.C.</a:t>
            </a:r>
            <a:endParaRPr lang="fr-FR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Espace réservé du contenu 6" descr="washington-dc-memoria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4363" y="1772816"/>
            <a:ext cx="4221437" cy="4320480"/>
          </a:xfrm>
        </p:spPr>
      </p:pic>
      <p:pic>
        <p:nvPicPr>
          <p:cNvPr id="8" name="Espace réservé du contenu 7" descr="washington-dc%20over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772816"/>
            <a:ext cx="4249351" cy="4320480"/>
          </a:xfr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682752" cy="4824536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fr-FR" sz="6000" b="1" i="1" dirty="0" smtClean="0">
                <a:solidFill>
                  <a:schemeClr val="tx2">
                    <a:lumMod val="75000"/>
                  </a:schemeClr>
                </a:solidFill>
              </a:rPr>
              <a:t>NEW YORK</a:t>
            </a:r>
            <a:br>
              <a:rPr lang="fr-FR" sz="6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6000" b="1" i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fr-FR" sz="6000" b="1" i="1" dirty="0" err="1" smtClean="0">
                <a:solidFill>
                  <a:schemeClr val="tx2">
                    <a:lumMod val="75000"/>
                  </a:schemeClr>
                </a:solidFill>
              </a:rPr>
              <a:t>largest</a:t>
            </a:r>
            <a:r>
              <a:rPr lang="fr-FR" sz="6000" b="1" i="1" dirty="0" smtClean="0">
                <a:solidFill>
                  <a:schemeClr val="tx2">
                    <a:lumMod val="75000"/>
                  </a:schemeClr>
                </a:solidFill>
              </a:rPr>
              <a:t> city </a:t>
            </a:r>
            <a:endParaRPr lang="fr-FR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Espace réservé du contenu 6" descr="NYC_Montage_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6015" y="476672"/>
            <a:ext cx="4441919" cy="5975895"/>
          </a:xfr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F0"/>
            </a:contourClr>
          </a:sp3d>
        </p:spPr>
        <p:txBody>
          <a:bodyPr anchor="ctr" anchorCtr="1">
            <a:sp3d contourW="12700">
              <a:contourClr>
                <a:schemeClr val="tx1"/>
              </a:contourClr>
            </a:sp3d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Mississippi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e 4" descr="0017058c_mediu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149080"/>
            <a:ext cx="4320480" cy="2582687"/>
          </a:xfrm>
          <a:prstGeom prst="rect">
            <a:avLst/>
          </a:prstGeom>
        </p:spPr>
      </p:pic>
      <p:pic>
        <p:nvPicPr>
          <p:cNvPr id="8" name="Espace réservé du contenu 7" descr="mississipi-2450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484784"/>
            <a:ext cx="4561848" cy="3024336"/>
          </a:xfr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80px-BarackObama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2801456" cy="3573016"/>
          </a:xfrm>
          <a:prstGeom prst="rect">
            <a:avLst/>
          </a:prstGeom>
        </p:spPr>
      </p:pic>
      <p:pic>
        <p:nvPicPr>
          <p:cNvPr id="5" name="Image 4" descr="act0333-maison-blan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4788024" cy="3591018"/>
          </a:xfrm>
          <a:prstGeom prst="rect">
            <a:avLst/>
          </a:prstGeom>
        </p:spPr>
      </p:pic>
      <p:pic>
        <p:nvPicPr>
          <p:cNvPr id="6" name="Image 5" descr="Famille-Ob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4012" y="3645024"/>
            <a:ext cx="4754252" cy="3169501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rot="12511296">
            <a:off x="592522" y="3323719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9168933">
            <a:off x="7570823" y="3249777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14293155">
            <a:off x="1805730" y="5512698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4437112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White House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87727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family of Barack Obama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452320" y="429309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Barack Obama</a:t>
            </a:r>
            <a:endParaRPr lang="fr-FR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005" y="188640"/>
            <a:ext cx="8780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four </a:t>
            </a:r>
            <a:r>
              <a:rPr lang="fr-FR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presidents</a:t>
            </a:r>
            <a:r>
              <a:rPr lang="fr-F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on Mount</a:t>
            </a:r>
          </a:p>
          <a:p>
            <a:pPr algn="ctr"/>
            <a:r>
              <a:rPr lang="fr-F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Rushmore</a:t>
            </a:r>
            <a:endParaRPr lang="fr-F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Image 4" descr="mont-rush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132856"/>
            <a:ext cx="5383123" cy="3566319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2906840">
            <a:off x="6629775" y="4152773"/>
            <a:ext cx="1368152" cy="3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366793">
            <a:off x="1075171" y="3449444"/>
            <a:ext cx="1368152" cy="3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8095349">
            <a:off x="2418428" y="4732480"/>
            <a:ext cx="2059746" cy="3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3720486">
            <a:off x="5182497" y="5111328"/>
            <a:ext cx="1368152" cy="326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79512" y="39330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Georges </a:t>
            </a:r>
          </a:p>
          <a:p>
            <a:r>
              <a:rPr lang="fr-FR" dirty="0" smtClean="0"/>
              <a:t>Washington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267744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Thomas</a:t>
            </a:r>
          </a:p>
          <a:p>
            <a:r>
              <a:rPr lang="fr-FR" dirty="0" smtClean="0"/>
              <a:t>Jefferson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68144" y="58772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Theodore</a:t>
            </a:r>
          </a:p>
          <a:p>
            <a:r>
              <a:rPr lang="fr-FR" dirty="0" smtClean="0"/>
              <a:t>Roosevelt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56376" y="4653136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Abraham </a:t>
            </a:r>
          </a:p>
          <a:p>
            <a:r>
              <a:rPr lang="fr-FR" dirty="0" err="1" smtClean="0"/>
              <a:t>lincoln</a:t>
            </a:r>
            <a:endParaRPr lang="fr-FR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0">
              <a:srgbClr val="FC9FCB"/>
            </a:gs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362622">
            <a:off x="-1366330" y="691132"/>
            <a:ext cx="86345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8800" b="1" i="1" u="sng" dirty="0" smtClean="0">
                <a:ln w="11430"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2700000" scaled="1"/>
                    <a:tileRect/>
                  </a:gradFill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fr-FR" sz="9600" b="1" i="1" u="sng" dirty="0" smtClean="0">
                <a:ln w="11430"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2700000" scaled="1"/>
                    <a:tileRect/>
                  </a:gradFill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EMBLEM</a:t>
            </a:r>
            <a:endParaRPr lang="fr-FR" sz="9600" b="1" i="1" u="sng" dirty="0">
              <a:ln w="1143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Image 2" descr="8d8c95f4-c437-11e0-948f-d63c23523d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157192"/>
            <a:ext cx="2272862" cy="1512168"/>
          </a:xfrm>
          <a:prstGeom prst="rect">
            <a:avLst/>
          </a:prstGeom>
        </p:spPr>
      </p:pic>
      <p:pic>
        <p:nvPicPr>
          <p:cNvPr id="4" name="Image 3" descr="Empire_State_Building_from_the_Top_of_the_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988840"/>
            <a:ext cx="2286000" cy="3048000"/>
          </a:xfrm>
          <a:prstGeom prst="rect">
            <a:avLst/>
          </a:prstGeom>
        </p:spPr>
      </p:pic>
      <p:pic>
        <p:nvPicPr>
          <p:cNvPr id="5" name="Image 4" descr="pygargue-a-tete-blan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924944"/>
            <a:ext cx="2849855" cy="1512168"/>
          </a:xfrm>
          <a:prstGeom prst="rect">
            <a:avLst/>
          </a:prstGeom>
        </p:spPr>
      </p:pic>
      <p:pic>
        <p:nvPicPr>
          <p:cNvPr id="6" name="Image 5" descr="GoldenGateBridge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70400"/>
            <a:ext cx="3175000" cy="2387600"/>
          </a:xfrm>
          <a:prstGeom prst="rect">
            <a:avLst/>
          </a:prstGeom>
        </p:spPr>
      </p:pic>
      <p:pic>
        <p:nvPicPr>
          <p:cNvPr id="7" name="Image 6" descr="mayfl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3152" y="4149080"/>
            <a:ext cx="3060848" cy="2504689"/>
          </a:xfrm>
          <a:prstGeom prst="rect">
            <a:avLst/>
          </a:prstGeom>
        </p:spPr>
      </p:pic>
      <p:pic>
        <p:nvPicPr>
          <p:cNvPr id="8" name="Image 7" descr="most-popular-sport-baseb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132857"/>
            <a:ext cx="2598936" cy="1730892"/>
          </a:xfrm>
          <a:prstGeom prst="rect">
            <a:avLst/>
          </a:prstGeom>
        </p:spPr>
      </p:pic>
      <p:pic>
        <p:nvPicPr>
          <p:cNvPr id="9" name="Image 8" descr="drapeau_usa4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0"/>
            <a:ext cx="2088232" cy="2143918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2712" cy="402004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T w="38100" h="38100" prst="convex"/>
              <a:bevelB w="38100" h="38100" prst="relaxedInset"/>
              <a:contourClr>
                <a:schemeClr val="bg1"/>
              </a:contourClr>
            </a:sp3d>
          </a:bodyPr>
          <a:lstStyle/>
          <a:p>
            <a:r>
              <a:rPr lang="fr-FR" sz="72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The</a:t>
            </a:r>
            <a:br>
              <a:rPr lang="fr-FR" sz="72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</a:br>
            <a:r>
              <a:rPr lang="fr-FR" sz="7200" dirty="0" err="1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emblem</a:t>
            </a:r>
            <a:r>
              <a:rPr lang="fr-FR" sz="72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/>
            </a:r>
            <a:br>
              <a:rPr lang="fr-FR" sz="72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</a:br>
            <a:r>
              <a:rPr lang="fr-FR" sz="7200" dirty="0" err="1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is</a:t>
            </a:r>
            <a:r>
              <a:rPr lang="fr-FR" sz="7200" dirty="0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a </a:t>
            </a:r>
            <a:r>
              <a:rPr lang="fr-FR" sz="7200" dirty="0" err="1" smtClean="0">
                <a:ln>
                  <a:gradFill flip="none"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6000000" scaled="0"/>
                    <a:tileRect r="-100000" b="-100000"/>
                  </a:gra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eagle</a:t>
            </a:r>
            <a:endParaRPr lang="fr-FR" sz="7200" dirty="0">
              <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6000000" scaled="0"/>
                  <a:tileRect r="-100000" b="-100000"/>
                </a:gradFill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Espace réservé du contenu 3" descr="2588331931_small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810000" cy="2857500"/>
          </a:xfrm>
        </p:spPr>
      </p:pic>
      <p:pic>
        <p:nvPicPr>
          <p:cNvPr id="5" name="Image 4" descr="usa ai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187">
            <a:off x="2725875" y="3035774"/>
            <a:ext cx="4287781" cy="3325558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128</Words>
  <Application>Microsoft Office PowerPoint</Application>
  <PresentationFormat>Affichage à l'écran (4:3)</PresentationFormat>
  <Paragraphs>40</Paragraphs>
  <Slides>17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The two American flag</vt:lpstr>
      <vt:lpstr>The capital : Washington D.C.</vt:lpstr>
      <vt:lpstr>NEW YORK The largest city </vt:lpstr>
      <vt:lpstr>Mississippi</vt:lpstr>
      <vt:lpstr>Diapositive 6</vt:lpstr>
      <vt:lpstr>Diapositive 7</vt:lpstr>
      <vt:lpstr>Diapositive 8</vt:lpstr>
      <vt:lpstr>The emblem is a eagle</vt:lpstr>
      <vt:lpstr>THE TWO LAST STARS WERE ABBED IN 1959 WHEN ALASKA AND HAWAI JOINED THE U.S.A.</vt:lpstr>
      <vt:lpstr>THE STATUE OF LIBERTY WAS A GIFT FROM FRANCE</vt:lpstr>
      <vt:lpstr>Diapositive 12</vt:lpstr>
      <vt:lpstr>Diapositive 13</vt:lpstr>
      <vt:lpstr>Diapositive 14</vt:lpstr>
      <vt:lpstr>Their boat was the Mayflower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AMANDINE</dc:creator>
  <cp:lastModifiedBy>AMANDINE</cp:lastModifiedBy>
  <cp:revision>42</cp:revision>
  <dcterms:created xsi:type="dcterms:W3CDTF">2012-12-12T15:39:07Z</dcterms:created>
  <dcterms:modified xsi:type="dcterms:W3CDTF">2012-12-16T16:27:48Z</dcterms:modified>
</cp:coreProperties>
</file>